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857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1440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354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349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477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555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4623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921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7477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308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141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DDD8E-B9CF-4E97-99D4-8FC83D9590B5}" type="datetimeFigureOut">
              <a:rPr lang="en-CA" smtClean="0"/>
              <a:t>02/25/2012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4DF70-78CA-4FEF-8DBB-42AB614FBC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960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976"/>
            <a:ext cx="9900491" cy="6860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470025"/>
          </a:xfrm>
        </p:spPr>
        <p:txBody>
          <a:bodyPr>
            <a:normAutofit/>
          </a:bodyPr>
          <a:lstStyle/>
          <a:p>
            <a:r>
              <a:rPr lang="en-CA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pitchFamily="34" charset="0"/>
              </a:rPr>
              <a:t>My Spring Plans</a:t>
            </a:r>
            <a:endParaRPr lang="en-CA" sz="6600" b="1" dirty="0">
              <a:solidFill>
                <a:schemeClr val="tx1">
                  <a:lumMod val="95000"/>
                  <a:lumOff val="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1640" y="2564904"/>
            <a:ext cx="6080720" cy="1054968"/>
          </a:xfrm>
        </p:spPr>
        <p:txBody>
          <a:bodyPr/>
          <a:lstStyle/>
          <a:p>
            <a:r>
              <a:rPr lang="en-C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pitchFamily="34" charset="0"/>
              </a:rPr>
              <a:t>The </a:t>
            </a:r>
            <a:r>
              <a:rPr lang="en-C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pitchFamily="34" charset="0"/>
              </a:rPr>
              <a:t>Gunks</a:t>
            </a:r>
            <a:r>
              <a:rPr lang="en-C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pitchFamily="34" charset="0"/>
              </a:rPr>
              <a:t>, New York</a:t>
            </a:r>
            <a:endParaRPr lang="en-CA" b="1" dirty="0">
              <a:solidFill>
                <a:schemeClr val="tx1">
                  <a:lumMod val="95000"/>
                  <a:lumOff val="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6441813"/>
            <a:ext cx="3950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b="1" dirty="0" smtClean="0">
                <a:latin typeface="Gill Sans MT" pitchFamily="34" charset="0"/>
              </a:rPr>
              <a:t>http://sonnietrotter.com/2011/06/24/slc/</a:t>
            </a:r>
            <a:endParaRPr lang="en-CA" sz="1600" b="1" dirty="0"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6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6480720" cy="5256584"/>
          </a:xfrm>
        </p:spPr>
        <p:txBody>
          <a:bodyPr/>
          <a:lstStyle/>
          <a:p>
            <a:pPr>
              <a:lnSpc>
                <a:spcPct val="300000"/>
              </a:lnSpc>
            </a:pPr>
            <a:r>
              <a:rPr lang="en-CA" dirty="0" smtClean="0">
                <a:latin typeface="Gill Sans MT" pitchFamily="34" charset="0"/>
              </a:rPr>
              <a:t>Climbing Trip, 2012</a:t>
            </a:r>
          </a:p>
          <a:p>
            <a:pPr>
              <a:lnSpc>
                <a:spcPct val="300000"/>
              </a:lnSpc>
            </a:pPr>
            <a:r>
              <a:rPr lang="en-CA" dirty="0" smtClean="0">
                <a:latin typeface="Gill Sans MT" pitchFamily="34" charset="0"/>
              </a:rPr>
              <a:t>Easy but exposed climbing</a:t>
            </a:r>
          </a:p>
          <a:p>
            <a:pPr>
              <a:lnSpc>
                <a:spcPct val="300000"/>
              </a:lnSpc>
            </a:pPr>
            <a:r>
              <a:rPr lang="en-CA" dirty="0" smtClean="0">
                <a:latin typeface="Gill Sans MT" pitchFamily="34" charset="0"/>
              </a:rPr>
              <a:t>Awesome</a:t>
            </a:r>
            <a:endParaRPr lang="en-CA" dirty="0">
              <a:latin typeface="Gill Sans M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200947"/>
            <a:ext cx="7236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>
                <a:latin typeface="Gill Sans MT" pitchFamily="34" charset="0"/>
              </a:rPr>
              <a:t>http://oppositeandopposed.blogspot.com/2009_12_01_archive.html</a:t>
            </a:r>
            <a:endParaRPr lang="en-CA" b="1" dirty="0"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24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My Spring Plans</vt:lpstr>
      <vt:lpstr>PowerPoint Presentation</vt:lpstr>
    </vt:vector>
  </TitlesOfParts>
  <Company>University of New Brunswick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Spring Plans</dc:title>
  <dc:creator>unbADMIN</dc:creator>
  <cp:lastModifiedBy>unbADMIN</cp:lastModifiedBy>
  <cp:revision>3</cp:revision>
  <dcterms:created xsi:type="dcterms:W3CDTF">2012-02-25T15:58:27Z</dcterms:created>
  <dcterms:modified xsi:type="dcterms:W3CDTF">2012-02-25T16:19:38Z</dcterms:modified>
</cp:coreProperties>
</file>